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4F46E5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228600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【你的姓名】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960120" y="347472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4F46E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应聘岗位：【目标岗位】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60120" y="411480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【学校 · 专业 · 届别】    【手机号】    【邮箱】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60120" y="60350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提示：全篇【】占位符替换成你的信息后，删除本行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09728" cy="457200"/>
          </a:xfrm>
          <a:prstGeom prst="rect">
            <a:avLst/>
          </a:prstGeom>
          <a:solidFill>
            <a:srgbClr val="4F46E5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572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关于我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85800" y="1371600"/>
            <a:ext cx="566928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【一句话定位：如「统计学 + 两段互联网数据实习，擅长把业务问题拆成可验证的分析」】
</a:t>
            </a:r>
            <a:pPr indent="0" marL="0">
              <a:buNone/>
            </a:pPr>
            <a:r>
              <a:rPr lang="en-US" sz="14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【学校 / 专业 / 学历，一行】</a:t>
            </a:r>
            <a:endParaRPr lang="en-US" sz="1500" dirty="0"/>
          </a:p>
          <a:p>
            <a:pPr indent="0" marL="0">
              <a:buNone/>
            </a:pPr>
            <a:r>
              <a:rPr lang="en-US" sz="14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【绩点或排名，有亮点才写】</a:t>
            </a:r>
            <a:endParaRPr lang="en-US" sz="1500" dirty="0"/>
          </a:p>
          <a:p>
            <a:pPr indent="0" marL="0">
              <a:buNone/>
            </a:pPr>
            <a:r>
              <a:rPr lang="en-US" sz="14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【求职方向与期望城市】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766560" y="1371600"/>
            <a:ext cx="4663440" cy="1280160"/>
          </a:xfrm>
          <a:prstGeom prst="roundRect">
            <a:avLst>
              <a:gd name="adj" fmla="val 5714"/>
            </a:avLst>
          </a:prstGeom>
          <a:solidFill>
            <a:srgbClr val="F4F4F5"/>
          </a:solidFill>
          <a:ln/>
        </p:spPr>
      </p:sp>
      <p:sp>
        <p:nvSpPr>
          <p:cNvPr id="6" name="Text 4"/>
          <p:cNvSpPr/>
          <p:nvPr/>
        </p:nvSpPr>
        <p:spPr>
          <a:xfrm>
            <a:off x="7040880" y="150876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4F46E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【3.8】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9052560" y="1508760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【GPA / 排名】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766560" y="2880360"/>
            <a:ext cx="4663440" cy="1280160"/>
          </a:xfrm>
          <a:prstGeom prst="roundRect">
            <a:avLst>
              <a:gd name="adj" fmla="val 5714"/>
            </a:avLst>
          </a:prstGeom>
          <a:solidFill>
            <a:srgbClr val="F4F4F5"/>
          </a:solidFill>
          <a:ln/>
        </p:spPr>
      </p:sp>
      <p:sp>
        <p:nvSpPr>
          <p:cNvPr id="9" name="Text 7"/>
          <p:cNvSpPr/>
          <p:nvPr/>
        </p:nvSpPr>
        <p:spPr>
          <a:xfrm>
            <a:off x="7040880" y="301752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4F46E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【2 段】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9052560" y="3017520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【实习经历】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766560" y="4389120"/>
            <a:ext cx="4663440" cy="1280160"/>
          </a:xfrm>
          <a:prstGeom prst="roundRect">
            <a:avLst>
              <a:gd name="adj" fmla="val 5714"/>
            </a:avLst>
          </a:prstGeom>
          <a:solidFill>
            <a:srgbClr val="F4F4F5"/>
          </a:solidFill>
          <a:ln/>
        </p:spPr>
      </p:sp>
      <p:sp>
        <p:nvSpPr>
          <p:cNvPr id="12" name="Text 10"/>
          <p:cNvSpPr/>
          <p:nvPr/>
        </p:nvSpPr>
        <p:spPr>
          <a:xfrm>
            <a:off x="7040880" y="452628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4F46E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【3 个】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9052560" y="4526280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【代表项目】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【你的姓名】 · 【目标岗位】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43000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09728" cy="457200"/>
          </a:xfrm>
          <a:prstGeom prst="rect">
            <a:avLst/>
          </a:prstGeom>
          <a:solidFill>
            <a:srgbClr val="4F46E5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572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我的经历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914400" y="3291840"/>
            <a:ext cx="10332720" cy="0"/>
          </a:xfrm>
          <a:prstGeom prst="line">
            <a:avLst/>
          </a:prstGeom>
          <a:noFill/>
          <a:ln w="19050">
            <a:solidFill>
              <a:srgbClr val="71717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7864" y="3209544"/>
            <a:ext cx="164592" cy="164592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6" name="Text 4"/>
          <p:cNvSpPr/>
          <p:nvPr/>
        </p:nvSpPr>
        <p:spPr>
          <a:xfrm>
            <a:off x="91440" y="1920240"/>
            <a:ext cx="23774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【2022.09】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【入学 / 起点】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032504" y="3209544"/>
            <a:ext cx="164592" cy="164592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8" name="Text 6"/>
          <p:cNvSpPr/>
          <p:nvPr/>
        </p:nvSpPr>
        <p:spPr>
          <a:xfrm>
            <a:off x="2926080" y="3611880"/>
            <a:ext cx="23774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【2024.06】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【第一段实习】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67144" y="3209544"/>
            <a:ext cx="164592" cy="164592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10" name="Text 8"/>
          <p:cNvSpPr/>
          <p:nvPr/>
        </p:nvSpPr>
        <p:spPr>
          <a:xfrm>
            <a:off x="5760720" y="1920240"/>
            <a:ext cx="23774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【2025.07】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【第二段实习 / 项目】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9701784" y="3209544"/>
            <a:ext cx="164592" cy="164592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12" name="Text 10"/>
          <p:cNvSpPr/>
          <p:nvPr/>
        </p:nvSpPr>
        <p:spPr>
          <a:xfrm>
            <a:off x="8595360" y="3611880"/>
            <a:ext cx="23774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【2026.10】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【毕业 / 求职中】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" y="52120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提示：留 3-4 个节点即可，每个节点一句话讲清「做了什么、留下什么数字」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【你的姓名】 · 【目标岗位】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43000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09728" cy="457200"/>
          </a:xfrm>
          <a:prstGeom prst="rect">
            <a:avLst/>
          </a:prstGeom>
          <a:solidFill>
            <a:srgbClr val="4F46E5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572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代表项目：【项目名】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85800" y="1463040"/>
            <a:ext cx="5394960" cy="2011680"/>
          </a:xfrm>
          <a:prstGeom prst="roundRect">
            <a:avLst>
              <a:gd name="adj" fmla="val 3636"/>
            </a:avLst>
          </a:prstGeom>
          <a:solidFill>
            <a:srgbClr val="F4F4F5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16459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F46E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S · 背景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60120" y="2148840"/>
            <a:ext cx="484632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【一句话：什么场景下的什么问题】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355080" y="1463040"/>
            <a:ext cx="5394960" cy="2011680"/>
          </a:xfrm>
          <a:prstGeom prst="roundRect">
            <a:avLst>
              <a:gd name="adj" fmla="val 3636"/>
            </a:avLst>
          </a:prstGeom>
          <a:solidFill>
            <a:srgbClr val="F4F4F5"/>
          </a:solidFill>
          <a:ln/>
        </p:spPr>
      </p:sp>
      <p:sp>
        <p:nvSpPr>
          <p:cNvPr id="8" name="Text 6"/>
          <p:cNvSpPr/>
          <p:nvPr/>
        </p:nvSpPr>
        <p:spPr>
          <a:xfrm>
            <a:off x="6629400" y="16459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F46E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T · 目标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629400" y="2148840"/>
            <a:ext cx="484632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【要达成什么，最好带指标】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3749040"/>
            <a:ext cx="5394960" cy="2011680"/>
          </a:xfrm>
          <a:prstGeom prst="roundRect">
            <a:avLst>
              <a:gd name="adj" fmla="val 3636"/>
            </a:avLst>
          </a:prstGeom>
          <a:solidFill>
            <a:srgbClr val="F4F4F5"/>
          </a:solidFill>
          <a:ln/>
        </p:spPr>
      </p:sp>
      <p:sp>
        <p:nvSpPr>
          <p:cNvPr id="11" name="Text 9"/>
          <p:cNvSpPr/>
          <p:nvPr/>
        </p:nvSpPr>
        <p:spPr>
          <a:xfrm>
            <a:off x="960120" y="39319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F46E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A · 动作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60120" y="4434840"/>
            <a:ext cx="484632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【你做了哪三件事，动词开头】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355080" y="3749040"/>
            <a:ext cx="5394960" cy="2011680"/>
          </a:xfrm>
          <a:prstGeom prst="roundRect">
            <a:avLst>
              <a:gd name="adj" fmla="val 3636"/>
            </a:avLst>
          </a:prstGeom>
          <a:solidFill>
            <a:srgbClr val="F4F4F5"/>
          </a:solidFill>
          <a:ln/>
        </p:spPr>
      </p:sp>
      <p:sp>
        <p:nvSpPr>
          <p:cNvPr id="14" name="Text 12"/>
          <p:cNvSpPr/>
          <p:nvPr/>
        </p:nvSpPr>
        <p:spPr>
          <a:xfrm>
            <a:off x="6629400" y="39319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F46E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R · 结果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629400" y="4434840"/>
            <a:ext cx="484632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【量化结果：提升 / 降低了多少；没有数字就写前后对比】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【你的姓名】 · 【目标岗位】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43000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09728" cy="457200"/>
          </a:xfrm>
          <a:prstGeom prst="rect">
            <a:avLst/>
          </a:prstGeom>
          <a:solidFill>
            <a:srgbClr val="4F46E5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572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技能与证书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85800" y="1463040"/>
            <a:ext cx="539496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4F46E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专业技能
</a:t>
            </a:r>
            <a:pPr indent="0" marL="0">
              <a:buNone/>
            </a:pPr>
            <a:r>
              <a:rPr lang="en-US" sz="14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【技能 1：写到什么程度，如「SQL：独立完成多表查询与漏斗分析」】</a:t>
            </a:r>
            <a:endParaRPr lang="en-US" sz="1600" dirty="0"/>
          </a:p>
          <a:p>
            <a:pPr indent="0" marL="0">
              <a:buNone/>
            </a:pPr>
            <a:r>
              <a:rPr lang="en-US" sz="14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【技能 2】</a:t>
            </a:r>
            <a:endParaRPr lang="en-US" sz="1600" dirty="0"/>
          </a:p>
          <a:p>
            <a:pPr indent="0" marL="0">
              <a:buNone/>
            </a:pPr>
            <a:r>
              <a:rPr lang="en-US" sz="14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【技能 3】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309360" y="1463040"/>
            <a:ext cx="512064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4F46E5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证书与语言
</a:t>
            </a:r>
            <a:pPr indent="0" marL="0">
              <a:buNone/>
            </a:pPr>
            <a:r>
              <a:rPr lang="en-US" sz="14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【证书 1，如 CET-6 / 教师资格证】</a:t>
            </a:r>
            <a:endParaRPr lang="en-US" sz="1600" dirty="0"/>
          </a:p>
          <a:p>
            <a:pPr indent="0" marL="0">
              <a:buNone/>
            </a:pPr>
            <a:r>
              <a:rPr lang="en-US" sz="14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【证书 2】</a:t>
            </a:r>
            <a:endParaRPr lang="en-US" sz="1600" dirty="0"/>
          </a:p>
          <a:p>
            <a:pPr indent="0" marL="0">
              <a:buNone/>
            </a:pPr>
            <a:r>
              <a:rPr lang="en-US" sz="14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· 【语言：达到什么水平】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【你的姓名】 · 【目标岗位】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43000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109728" cy="457200"/>
          </a:xfrm>
          <a:prstGeom prst="rect">
            <a:avLst/>
          </a:prstGeom>
          <a:solidFill>
            <a:srgbClr val="4F46E5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4572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为什么是我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85800" y="1554480"/>
            <a:ext cx="10789920" cy="1097280"/>
          </a:xfrm>
          <a:prstGeom prst="roundRect">
            <a:avLst>
              <a:gd name="adj" fmla="val 6667"/>
            </a:avLst>
          </a:prstGeom>
          <a:solidFill>
            <a:srgbClr val="F4F4F5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169164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【岗位要求 1】 → 【我的对应证据】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85800" y="2926080"/>
            <a:ext cx="10789920" cy="1097280"/>
          </a:xfrm>
          <a:prstGeom prst="roundRect">
            <a:avLst>
              <a:gd name="adj" fmla="val 6667"/>
            </a:avLst>
          </a:prstGeom>
          <a:solidFill>
            <a:srgbClr val="F4F4F5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306324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【岗位要求 2】 → 【我的对应证据】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85800" y="4297680"/>
            <a:ext cx="10789920" cy="1097280"/>
          </a:xfrm>
          <a:prstGeom prst="roundRect">
            <a:avLst>
              <a:gd name="adj" fmla="val 6667"/>
            </a:avLst>
          </a:prstGeom>
          <a:solidFill>
            <a:srgbClr val="F4F4F5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443484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【岗位要求 3】 → 【我的对应证据】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85800" y="57607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提示：把 JD 里最重要的三条要求抄过来，逐条给证据——这页是整份 PPT 的靶心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【你的姓名】 · 【目标岗位】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43000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4F46E5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256032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8181B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谢谢！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960120" y="36576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【你的姓名】 · 【手机号】 · 【邮箱】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960120" y="60350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1717A"/>
                </a:solidFill>
                <a:latin typeface="微软雅黑" pitchFamily="34" charset="0"/>
                <a:ea typeface="微软雅黑" pitchFamily="34" charset="-122"/>
                <a:cs typeface="微软雅黑" pitchFamily="34" charset="-120"/>
              </a:rPr>
              <a:t>模板来自 棱镜简历 prismresume.cn（使用前删除本行）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2026-08-10T16:00:27Z</dcterms:created>
  <dcterms:modified xsi:type="dcterms:W3CDTF">2026-08-10T16:00:27Z</dcterms:modified>
</cp:coreProperties>
</file>